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127"/>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955" r:id="rId27"/>
    <p:sldId id="1003" r:id="rId28"/>
    <p:sldId id="8308" r:id="rId29"/>
    <p:sldId id="8309" r:id="rId30"/>
    <p:sldId id="956" r:id="rId31"/>
    <p:sldId id="684" r:id="rId32"/>
    <p:sldId id="1005" r:id="rId33"/>
    <p:sldId id="1006" r:id="rId34"/>
    <p:sldId id="1008" r:id="rId35"/>
    <p:sldId id="993" r:id="rId36"/>
    <p:sldId id="1001" r:id="rId37"/>
    <p:sldId id="8261" r:id="rId38"/>
    <p:sldId id="4669" r:id="rId39"/>
    <p:sldId id="4362" r:id="rId40"/>
    <p:sldId id="569" r:id="rId41"/>
    <p:sldId id="8258" r:id="rId42"/>
    <p:sldId id="8262" r:id="rId43"/>
    <p:sldId id="8259" r:id="rId44"/>
    <p:sldId id="1576" r:id="rId45"/>
    <p:sldId id="4360" r:id="rId46"/>
    <p:sldId id="8264" r:id="rId47"/>
    <p:sldId id="8263" r:id="rId48"/>
    <p:sldId id="8265" r:id="rId49"/>
    <p:sldId id="8266" r:id="rId50"/>
    <p:sldId id="8267" r:id="rId51"/>
    <p:sldId id="8268" r:id="rId52"/>
    <p:sldId id="8269" r:id="rId53"/>
    <p:sldId id="8270" r:id="rId54"/>
    <p:sldId id="8271" r:id="rId55"/>
    <p:sldId id="8272" r:id="rId56"/>
    <p:sldId id="1004" r:id="rId57"/>
    <p:sldId id="1007" r:id="rId58"/>
    <p:sldId id="8274" r:id="rId59"/>
    <p:sldId id="8286" r:id="rId60"/>
    <p:sldId id="8275" r:id="rId61"/>
    <p:sldId id="8273" r:id="rId62"/>
    <p:sldId id="8276" r:id="rId63"/>
    <p:sldId id="8277" r:id="rId64"/>
    <p:sldId id="8278" r:id="rId65"/>
    <p:sldId id="8279" r:id="rId66"/>
    <p:sldId id="8282" r:id="rId67"/>
    <p:sldId id="8283" r:id="rId68"/>
    <p:sldId id="8280" r:id="rId69"/>
    <p:sldId id="8281" r:id="rId70"/>
    <p:sldId id="8290" r:id="rId71"/>
    <p:sldId id="8287" r:id="rId72"/>
    <p:sldId id="8288" r:id="rId73"/>
    <p:sldId id="8289" r:id="rId74"/>
    <p:sldId id="8291" r:id="rId75"/>
    <p:sldId id="8292" r:id="rId76"/>
    <p:sldId id="8293" r:id="rId77"/>
    <p:sldId id="8299" r:id="rId78"/>
    <p:sldId id="8300" r:id="rId79"/>
    <p:sldId id="8301" r:id="rId80"/>
    <p:sldId id="8302" r:id="rId81"/>
    <p:sldId id="8284" r:id="rId82"/>
    <p:sldId id="8285" r:id="rId83"/>
    <p:sldId id="8294" r:id="rId84"/>
    <p:sldId id="443" r:id="rId85"/>
    <p:sldId id="437" r:id="rId86"/>
    <p:sldId id="364" r:id="rId87"/>
    <p:sldId id="375" r:id="rId88"/>
    <p:sldId id="376" r:id="rId89"/>
    <p:sldId id="367" r:id="rId90"/>
    <p:sldId id="377" r:id="rId91"/>
    <p:sldId id="370" r:id="rId92"/>
    <p:sldId id="8295" r:id="rId93"/>
    <p:sldId id="578" r:id="rId94"/>
    <p:sldId id="531" r:id="rId95"/>
    <p:sldId id="535" r:id="rId96"/>
    <p:sldId id="537" r:id="rId97"/>
    <p:sldId id="8296" r:id="rId98"/>
    <p:sldId id="8297" r:id="rId99"/>
    <p:sldId id="8298" r:id="rId100"/>
    <p:sldId id="8306" r:id="rId101"/>
    <p:sldId id="8307" r:id="rId102"/>
    <p:sldId id="8303" r:id="rId103"/>
    <p:sldId id="8304" r:id="rId104"/>
    <p:sldId id="8316" r:id="rId105"/>
    <p:sldId id="8317" r:id="rId106"/>
    <p:sldId id="8318" r:id="rId107"/>
    <p:sldId id="8305" r:id="rId108"/>
    <p:sldId id="8310" r:id="rId109"/>
    <p:sldId id="8328" r:id="rId110"/>
    <p:sldId id="8329" r:id="rId111"/>
    <p:sldId id="8311" r:id="rId112"/>
    <p:sldId id="8315" r:id="rId113"/>
    <p:sldId id="8319" r:id="rId114"/>
    <p:sldId id="8321" r:id="rId115"/>
    <p:sldId id="8322" r:id="rId116"/>
    <p:sldId id="8323" r:id="rId117"/>
    <p:sldId id="8324" r:id="rId118"/>
    <p:sldId id="8320" r:id="rId119"/>
    <p:sldId id="8325" r:id="rId120"/>
    <p:sldId id="8326" r:id="rId121"/>
    <p:sldId id="8312" r:id="rId122"/>
    <p:sldId id="8313" r:id="rId123"/>
    <p:sldId id="8314" r:id="rId124"/>
    <p:sldId id="847" r:id="rId125"/>
    <p:sldId id="95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4669"/>
            <p14:sldId id="4362"/>
            <p14:sldId id="569"/>
            <p14:sldId id="8258"/>
            <p14:sldId id="8262"/>
            <p14:sldId id="8259"/>
            <p14:sldId id="1576"/>
            <p14:sldId id="4360"/>
            <p14:sldId id="8264"/>
            <p14:sldId id="8263"/>
            <p14:sldId id="8265"/>
            <p14:sldId id="8266"/>
            <p14:sldId id="8267"/>
            <p14:sldId id="8268"/>
            <p14:sldId id="8269"/>
            <p14:sldId id="8270"/>
            <p14:sldId id="8271"/>
            <p14:sldId id="8272"/>
            <p14:sldId id="1004"/>
            <p14:sldId id="1007"/>
            <p14:sldId id="8274"/>
            <p14:sldId id="8286"/>
            <p14:sldId id="8275"/>
            <p14:sldId id="8273"/>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73A06-958C-439A-8201-A0FB3506988C}" v="1" dt="2019-08-23T04:47:47.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96" d="100"/>
          <a:sy n="96" d="100"/>
        </p:scale>
        <p:origin x="48" y="2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microsoft.com/office/2015/10/relationships/revisionInfo" Target="revisionInfo.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presProps" Target="pres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viewProps" Target="viewProps.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tableStyles" Target="tableStyles.xml"/><Relationship Id="rId15" Type="http://schemas.openxmlformats.org/officeDocument/2006/relationships/slideMaster" Target="slideMasters/slideMaster9.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notesMaster" Target="notesMasters/notesMaster1.xml"/><Relationship Id="rId10" Type="http://schemas.openxmlformats.org/officeDocument/2006/relationships/slideMaster" Target="slideMasters/slideMaster4.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Fabio Braga" userId="613eb079-57c7-4126-97e0-8d0ffad165b8" providerId="ADAL" clId="{13F73A06-958C-439A-8201-A0FB3506988C}"/>
    <pc:docChg chg="modSld">
      <pc:chgData name="Fabio Braga" userId="613eb079-57c7-4126-97e0-8d0ffad165b8" providerId="ADAL" clId="{13F73A06-958C-439A-8201-A0FB3506988C}" dt="2019-08-23T04:47:44.973" v="10" actId="20577"/>
      <pc:docMkLst>
        <pc:docMk/>
      </pc:docMkLst>
      <pc:sldChg chg="modSp">
        <pc:chgData name="Fabio Braga" userId="613eb079-57c7-4126-97e0-8d0ffad165b8" providerId="ADAL" clId="{13F73A06-958C-439A-8201-A0FB3506988C}" dt="2019-08-23T04:47:44.973" v="10" actId="20577"/>
        <pc:sldMkLst>
          <pc:docMk/>
          <pc:sldMk cId="2082769826" sldId="8285"/>
        </pc:sldMkLst>
        <pc:spChg chg="mod">
          <ac:chgData name="Fabio Braga" userId="613eb079-57c7-4126-97e0-8d0ffad165b8" providerId="ADAL" clId="{13F73A06-958C-439A-8201-A0FB3506988C}" dt="2019-08-23T04:47:44.973" v="10" actId="20577"/>
          <ac:spMkLst>
            <pc:docMk/>
            <pc:sldMk cId="2082769826" sldId="8285"/>
            <ac:spMk id="4" creationId="{FA356243-0430-4C71-A99C-4960A8BF6478}"/>
          </ac:spMkLst>
        </pc:spChg>
      </pc:sldChg>
    </pc:docChg>
  </pc:docChgLst>
  <pc:docChgLst>
    <pc:chgData name="Paul Wilcox" userId="be6daff017ddb434" providerId="LiveId" clId="{AAD1F869-45A9-451D-808B-07B59F6A47E9}"/>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Fabio Braga" userId="613eb079-57c7-4126-97e0-8d0ffad165b8" providerId="ADAL" clId="{B6DA2AAA-EB51-4891-85CD-13352083E508}"/>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3.emf"/></Relationships>
</file>

<file path=ppt/diagrams/_rels/drawing1.xml.rels><?xml version="1.0" encoding="UTF-8" standalone="yes"?>
<Relationships xmlns="http://schemas.openxmlformats.org/package/2006/relationships"><Relationship Id="rId1" Type="http://schemas.openxmlformats.org/officeDocument/2006/relationships/image" Target="../media/image93.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8/23/2019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8/23/2019 2:39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8/23/2019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5.xml"/><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g"/><Relationship Id="rId18" Type="http://schemas.openxmlformats.org/officeDocument/2006/relationships/image" Target="../media/image80.jpeg"/><Relationship Id="rId3" Type="http://schemas.openxmlformats.org/officeDocument/2006/relationships/image" Target="../media/image65.emf"/><Relationship Id="rId7" Type="http://schemas.openxmlformats.org/officeDocument/2006/relationships/image" Target="../media/image69.svg"/><Relationship Id="rId12" Type="http://schemas.openxmlformats.org/officeDocument/2006/relationships/image" Target="../media/image74.jpeg"/><Relationship Id="rId17" Type="http://schemas.openxmlformats.org/officeDocument/2006/relationships/image" Target="../media/image79.jpeg"/><Relationship Id="rId2" Type="http://schemas.openxmlformats.org/officeDocument/2006/relationships/image" Target="../media/image64.png"/><Relationship Id="rId16" Type="http://schemas.openxmlformats.org/officeDocument/2006/relationships/image" Target="../media/image78.jpeg"/><Relationship Id="rId1" Type="http://schemas.openxmlformats.org/officeDocument/2006/relationships/slideLayout" Target="../slideLayouts/slideLayout12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5" Type="http://schemas.openxmlformats.org/officeDocument/2006/relationships/image" Target="../media/image77.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66.png"/><Relationship Id="rId1" Type="http://schemas.openxmlformats.org/officeDocument/2006/relationships/slideLayout" Target="../slideLayouts/slideLayout99.xml"/><Relationship Id="rId5" Type="http://schemas.openxmlformats.org/officeDocument/2006/relationships/image" Target="../media/image83.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5.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3.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emf"/><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svg"/><Relationship Id="rId23" Type="http://schemas.openxmlformats.org/officeDocument/2006/relationships/image" Target="../media/image128.pn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6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6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7.xml"/></Relationships>
</file>

<file path=ppt/slides/_rels/slide7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jpeg"/><Relationship Id="rId7"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154.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1.xml"/><Relationship Id="rId1" Type="http://schemas.openxmlformats.org/officeDocument/2006/relationships/slideLayout" Target="../slideLayouts/slideLayout16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07.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8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5.xml"/><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Fabio Braga</a:t>
            </a:r>
          </a:p>
          <a:p>
            <a:pPr lvl="0"/>
            <a:r>
              <a:rPr lang="en-US" dirty="0"/>
              <a:t>Cloud Solution Architect – Data Platform</a:t>
            </a:r>
          </a:p>
          <a:p>
            <a:pPr lvl="0"/>
            <a:r>
              <a:rPr lang="en-US" i="1" dirty="0"/>
              <a:t>fabio.braga@microsoft.com</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solidFill>
                  <a:schemeClr val="accent1"/>
                </a:solidFill>
              </a:rPr>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 </a:t>
            </a:r>
            <a:endParaRPr lang="en-AU"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24C032-A9A5-4FC2-8404-0A8441135456}"/>
              </a:ext>
            </a:extLst>
          </p:cNvPr>
          <p:cNvSpPr/>
          <p:nvPr/>
        </p:nvSpPr>
        <p:spPr bwMode="auto">
          <a:xfrm>
            <a:off x="2469141" y="1530476"/>
            <a:ext cx="6472546"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E58159-CBC0-4E48-B5FE-2C67CFAA0092}"/>
              </a:ext>
            </a:extLst>
          </p:cNvPr>
          <p:cNvSpPr/>
          <p:nvPr/>
        </p:nvSpPr>
        <p:spPr bwMode="auto">
          <a:xfrm>
            <a:off x="2704004"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p>
        </p:txBody>
      </p:sp>
      <p:cxnSp>
        <p:nvCxnSpPr>
          <p:cNvPr id="13" name="Straight Arrow Connector 12">
            <a:extLst>
              <a:ext uri="{FF2B5EF4-FFF2-40B4-BE49-F238E27FC236}">
                <a16:creationId xmlns:a16="http://schemas.microsoft.com/office/drawing/2014/main" id="{CD13F9CA-B97B-40FC-8FE6-64D3CA28E4BB}"/>
              </a:ext>
            </a:extLst>
          </p:cNvPr>
          <p:cNvCxnSpPr>
            <a:cxnSpLocks/>
          </p:cNvCxnSpPr>
          <p:nvPr/>
        </p:nvCxnSpPr>
        <p:spPr>
          <a:xfrm flipV="1">
            <a:off x="3802997" y="2500633"/>
            <a:ext cx="328599" cy="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053B7-D62E-4645-9730-EA0B5396BF81}"/>
              </a:ext>
            </a:extLst>
          </p:cNvPr>
          <p:cNvCxnSpPr>
            <a:cxnSpLocks/>
          </p:cNvCxnSpPr>
          <p:nvPr/>
        </p:nvCxnSpPr>
        <p:spPr>
          <a:xfrm flipV="1">
            <a:off x="5316833" y="2022268"/>
            <a:ext cx="583903" cy="490786"/>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345049-783B-4262-BE27-F7DF0E573363}"/>
              </a:ext>
            </a:extLst>
          </p:cNvPr>
          <p:cNvSpPr txBox="1"/>
          <p:nvPr/>
        </p:nvSpPr>
        <p:spPr>
          <a:xfrm>
            <a:off x="2566591" y="1615549"/>
            <a:ext cx="134831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Pipeline</a:t>
            </a:r>
          </a:p>
        </p:txBody>
      </p:sp>
      <p:grpSp>
        <p:nvGrpSpPr>
          <p:cNvPr id="54" name="Group 53">
            <a:extLst>
              <a:ext uri="{FF2B5EF4-FFF2-40B4-BE49-F238E27FC236}">
                <a16:creationId xmlns:a16="http://schemas.microsoft.com/office/drawing/2014/main" id="{0A6DDE3E-853E-430E-8179-1B3589F51440}"/>
              </a:ext>
            </a:extLst>
          </p:cNvPr>
          <p:cNvGrpSpPr/>
          <p:nvPr/>
        </p:nvGrpSpPr>
        <p:grpSpPr>
          <a:xfrm>
            <a:off x="8941687" y="625573"/>
            <a:ext cx="3652003" cy="2634765"/>
            <a:chOff x="8941687" y="625573"/>
            <a:chExt cx="3652003" cy="2634765"/>
          </a:xfrm>
        </p:grpSpPr>
        <p:sp>
          <p:nvSpPr>
            <p:cNvPr id="20" name="Rectangle 19">
              <a:extLst>
                <a:ext uri="{FF2B5EF4-FFF2-40B4-BE49-F238E27FC236}">
                  <a16:creationId xmlns:a16="http://schemas.microsoft.com/office/drawing/2014/main" id="{99BAE87C-E126-4D0E-95E0-D99C8F5B5E36}"/>
                </a:ext>
              </a:extLst>
            </p:cNvPr>
            <p:cNvSpPr/>
            <p:nvPr/>
          </p:nvSpPr>
          <p:spPr bwMode="auto">
            <a:xfrm>
              <a:off x="9381575" y="1250174"/>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409062EA-2452-4F01-990B-38C0A5A380CB}"/>
                </a:ext>
              </a:extLst>
            </p:cNvPr>
            <p:cNvSpPr/>
            <p:nvPr/>
          </p:nvSpPr>
          <p:spPr bwMode="auto">
            <a:xfrm>
              <a:off x="9567862" y="141627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02F84627-AD5D-4348-9796-F351C423F6A6}"/>
                </a:ext>
              </a:extLst>
            </p:cNvPr>
            <p:cNvSpPr/>
            <p:nvPr/>
          </p:nvSpPr>
          <p:spPr bwMode="auto">
            <a:xfrm>
              <a:off x="9984506" y="141226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6A73ED94-8EBC-4793-93F2-CC2075A4CF6B}"/>
                </a:ext>
              </a:extLst>
            </p:cNvPr>
            <p:cNvSpPr/>
            <p:nvPr/>
          </p:nvSpPr>
          <p:spPr bwMode="auto">
            <a:xfrm>
              <a:off x="10416983" y="132113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F28B23-A0D0-4CDB-8097-2C0EE6040724}"/>
                </a:ext>
              </a:extLst>
            </p:cNvPr>
            <p:cNvSpPr/>
            <p:nvPr/>
          </p:nvSpPr>
          <p:spPr bwMode="auto">
            <a:xfrm>
              <a:off x="10416983" y="152343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104235-AEB9-465E-B1E5-D264F1077CA4}"/>
                </a:ext>
              </a:extLst>
            </p:cNvPr>
            <p:cNvCxnSpPr>
              <a:cxnSpLocks/>
              <a:endCxn id="22" idx="1"/>
            </p:cNvCxnSpPr>
            <p:nvPr/>
          </p:nvCxnSpPr>
          <p:spPr>
            <a:xfrm>
              <a:off x="9798474" y="146936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5AD105-6950-4E2C-8647-721F3A053DE0}"/>
                </a:ext>
              </a:extLst>
            </p:cNvPr>
            <p:cNvCxnSpPr>
              <a:cxnSpLocks/>
              <a:endCxn id="23" idx="1"/>
            </p:cNvCxnSpPr>
            <p:nvPr/>
          </p:nvCxnSpPr>
          <p:spPr>
            <a:xfrm flipV="1">
              <a:off x="10233827" y="1378234"/>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EB4B44-D677-42A3-8050-AEBD2D9908E7}"/>
                </a:ext>
              </a:extLst>
            </p:cNvPr>
            <p:cNvCxnSpPr>
              <a:cxnSpLocks/>
              <a:stCxn id="22" idx="3"/>
              <a:endCxn id="24" idx="1"/>
            </p:cNvCxnSpPr>
            <p:nvPr/>
          </p:nvCxnSpPr>
          <p:spPr>
            <a:xfrm>
              <a:off x="10211546" y="1469367"/>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5A7276-5DE4-4C3F-A5BD-A3CDA8F70ECE}"/>
                </a:ext>
              </a:extLst>
            </p:cNvPr>
            <p:cNvSpPr/>
            <p:nvPr/>
          </p:nvSpPr>
          <p:spPr bwMode="auto">
            <a:xfrm>
              <a:off x="10810445" y="152024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312E4EC-9BB0-4DE3-8A1E-431DD6F331B3}"/>
                </a:ext>
              </a:extLst>
            </p:cNvPr>
            <p:cNvCxnSpPr>
              <a:cxnSpLocks/>
            </p:cNvCxnSpPr>
            <p:nvPr/>
          </p:nvCxnSpPr>
          <p:spPr>
            <a:xfrm>
              <a:off x="10661040" y="1590837"/>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DCD446-D8B0-449E-8791-B3899E4EAB09}"/>
                </a:ext>
              </a:extLst>
            </p:cNvPr>
            <p:cNvCxnSpPr>
              <a:cxnSpLocks/>
              <a:stCxn id="8" idx="3"/>
              <a:endCxn id="20" idx="1"/>
            </p:cNvCxnSpPr>
            <p:nvPr/>
          </p:nvCxnSpPr>
          <p:spPr>
            <a:xfrm flipV="1">
              <a:off x="8941687" y="1457404"/>
              <a:ext cx="439888" cy="97616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6318090-1866-4F4E-85EC-B3F0B1747FF7}"/>
                </a:ext>
              </a:extLst>
            </p:cNvPr>
            <p:cNvSpPr/>
            <p:nvPr/>
          </p:nvSpPr>
          <p:spPr bwMode="auto">
            <a:xfrm>
              <a:off x="9381575" y="2845879"/>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5CE47E1-0800-435E-B0F8-177B6B379A87}"/>
                </a:ext>
              </a:extLst>
            </p:cNvPr>
            <p:cNvSpPr/>
            <p:nvPr/>
          </p:nvSpPr>
          <p:spPr bwMode="auto">
            <a:xfrm>
              <a:off x="9567862" y="30119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BD81833-15EA-4851-92B2-D6A08D8D4113}"/>
                </a:ext>
              </a:extLst>
            </p:cNvPr>
            <p:cNvSpPr/>
            <p:nvPr/>
          </p:nvSpPr>
          <p:spPr bwMode="auto">
            <a:xfrm>
              <a:off x="9984506" y="3007971"/>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E8596FA8-6A7B-4F5B-AC44-0E09112607AA}"/>
                </a:ext>
              </a:extLst>
            </p:cNvPr>
            <p:cNvSpPr/>
            <p:nvPr/>
          </p:nvSpPr>
          <p:spPr bwMode="auto">
            <a:xfrm>
              <a:off x="10416983" y="291683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95D334B-BCA0-4C2B-875C-6D0800C29C40}"/>
                </a:ext>
              </a:extLst>
            </p:cNvPr>
            <p:cNvSpPr/>
            <p:nvPr/>
          </p:nvSpPr>
          <p:spPr bwMode="auto">
            <a:xfrm>
              <a:off x="10416983" y="311914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D771730-E1BA-4781-9236-1302293A11F0}"/>
                </a:ext>
              </a:extLst>
            </p:cNvPr>
            <p:cNvCxnSpPr>
              <a:cxnSpLocks/>
              <a:endCxn id="35" idx="1"/>
            </p:cNvCxnSpPr>
            <p:nvPr/>
          </p:nvCxnSpPr>
          <p:spPr>
            <a:xfrm>
              <a:off x="9798474" y="3065072"/>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73692B-6EAA-4A19-9C4B-FDBA68FB4520}"/>
                </a:ext>
              </a:extLst>
            </p:cNvPr>
            <p:cNvCxnSpPr>
              <a:cxnSpLocks/>
              <a:endCxn id="36" idx="1"/>
            </p:cNvCxnSpPr>
            <p:nvPr/>
          </p:nvCxnSpPr>
          <p:spPr>
            <a:xfrm flipV="1">
              <a:off x="10233827" y="2973939"/>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BE56F-2DB7-4768-B692-1FBCA920AF8C}"/>
                </a:ext>
              </a:extLst>
            </p:cNvPr>
            <p:cNvCxnSpPr>
              <a:cxnSpLocks/>
              <a:stCxn id="35" idx="3"/>
              <a:endCxn id="37" idx="1"/>
            </p:cNvCxnSpPr>
            <p:nvPr/>
          </p:nvCxnSpPr>
          <p:spPr>
            <a:xfrm>
              <a:off x="10211546" y="3065072"/>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8E58324-5A9D-4DCB-B9CF-4FEE55CC8F62}"/>
                </a:ext>
              </a:extLst>
            </p:cNvPr>
            <p:cNvSpPr/>
            <p:nvPr/>
          </p:nvSpPr>
          <p:spPr bwMode="auto">
            <a:xfrm>
              <a:off x="10810445" y="311594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FF2A4DB3-BA1B-41E7-93CE-0F3CEFC33D51}"/>
                </a:ext>
              </a:extLst>
            </p:cNvPr>
            <p:cNvCxnSpPr>
              <a:cxnSpLocks/>
            </p:cNvCxnSpPr>
            <p:nvPr/>
          </p:nvCxnSpPr>
          <p:spPr>
            <a:xfrm>
              <a:off x="10661040" y="3186542"/>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FF03B0-681C-418B-A1B3-068C90953EC7}"/>
                </a:ext>
              </a:extLst>
            </p:cNvPr>
            <p:cNvCxnSpPr>
              <a:cxnSpLocks/>
              <a:stCxn id="8" idx="3"/>
              <a:endCxn id="33" idx="1"/>
            </p:cNvCxnSpPr>
            <p:nvPr/>
          </p:nvCxnSpPr>
          <p:spPr>
            <a:xfrm>
              <a:off x="8941687" y="2433564"/>
              <a:ext cx="439888" cy="619545"/>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AFD6260-5DAC-4BCD-BB53-1577EEE74A50}"/>
                </a:ext>
              </a:extLst>
            </p:cNvPr>
            <p:cNvSpPr/>
            <p:nvPr/>
          </p:nvSpPr>
          <p:spPr bwMode="auto">
            <a:xfrm>
              <a:off x="11610089" y="625573"/>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DA73D8A4-E841-4C7B-BFC0-36CB176BFB64}"/>
                </a:ext>
              </a:extLst>
            </p:cNvPr>
            <p:cNvSpPr/>
            <p:nvPr/>
          </p:nvSpPr>
          <p:spPr bwMode="auto">
            <a:xfrm>
              <a:off x="11792644" y="79167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3C826D12-966A-4650-A9FB-A7C942CE4411}"/>
                </a:ext>
              </a:extLst>
            </p:cNvPr>
            <p:cNvSpPr/>
            <p:nvPr/>
          </p:nvSpPr>
          <p:spPr bwMode="auto">
            <a:xfrm>
              <a:off x="12209288" y="78766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3652D159-4FDB-408E-81D5-63630AE4AD6F}"/>
                </a:ext>
              </a:extLst>
            </p:cNvPr>
            <p:cNvCxnSpPr>
              <a:cxnSpLocks/>
              <a:endCxn id="49" idx="1"/>
            </p:cNvCxnSpPr>
            <p:nvPr/>
          </p:nvCxnSpPr>
          <p:spPr>
            <a:xfrm>
              <a:off x="12023256" y="844766"/>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2250D3-95A9-49B5-BBDB-DD2CB144D7FC}"/>
                </a:ext>
              </a:extLst>
            </p:cNvPr>
            <p:cNvSpPr/>
            <p:nvPr/>
          </p:nvSpPr>
          <p:spPr bwMode="auto">
            <a:xfrm>
              <a:off x="11590575" y="1291304"/>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40FF9E7C-7827-4BBC-A273-23C3E38A1645}"/>
                </a:ext>
              </a:extLst>
            </p:cNvPr>
            <p:cNvSpPr/>
            <p:nvPr/>
          </p:nvSpPr>
          <p:spPr bwMode="auto">
            <a:xfrm>
              <a:off x="11773130" y="145740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68E76738-6FDF-4452-BD65-87A9DFBBCD64}"/>
                </a:ext>
              </a:extLst>
            </p:cNvPr>
            <p:cNvSpPr/>
            <p:nvPr/>
          </p:nvSpPr>
          <p:spPr bwMode="auto">
            <a:xfrm>
              <a:off x="12189774" y="145339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0047E7F-12A3-45A4-B85C-E2B01236C97D}"/>
                </a:ext>
              </a:extLst>
            </p:cNvPr>
            <p:cNvCxnSpPr>
              <a:cxnSpLocks/>
              <a:endCxn id="60" idx="1"/>
            </p:cNvCxnSpPr>
            <p:nvPr/>
          </p:nvCxnSpPr>
          <p:spPr>
            <a:xfrm>
              <a:off x="12003742" y="151049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946499-9EFD-4822-817B-B1E182344E75}"/>
                </a:ext>
              </a:extLst>
            </p:cNvPr>
            <p:cNvSpPr/>
            <p:nvPr/>
          </p:nvSpPr>
          <p:spPr bwMode="auto">
            <a:xfrm>
              <a:off x="11598874" y="2022268"/>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789CDAB8-3145-4981-90B7-3691FC9B3FC0}"/>
                </a:ext>
              </a:extLst>
            </p:cNvPr>
            <p:cNvSpPr/>
            <p:nvPr/>
          </p:nvSpPr>
          <p:spPr bwMode="auto">
            <a:xfrm>
              <a:off x="11781429" y="218836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8E9A5CF0-95FA-46A9-B374-7B83E9BBA323}"/>
                </a:ext>
              </a:extLst>
            </p:cNvPr>
            <p:cNvSpPr/>
            <p:nvPr/>
          </p:nvSpPr>
          <p:spPr bwMode="auto">
            <a:xfrm>
              <a:off x="12198073" y="218436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88692AB-B9C6-4702-8FAE-D2C1D055B561}"/>
                </a:ext>
              </a:extLst>
            </p:cNvPr>
            <p:cNvCxnSpPr>
              <a:cxnSpLocks/>
              <a:endCxn id="65" idx="1"/>
            </p:cNvCxnSpPr>
            <p:nvPr/>
          </p:nvCxnSpPr>
          <p:spPr>
            <a:xfrm>
              <a:off x="12012041" y="2241461"/>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643864-9CE4-48C5-A045-22D79F4ABC5A}"/>
                </a:ext>
              </a:extLst>
            </p:cNvPr>
            <p:cNvCxnSpPr>
              <a:cxnSpLocks/>
              <a:stCxn id="20" idx="3"/>
              <a:endCxn id="47" idx="1"/>
            </p:cNvCxnSpPr>
            <p:nvPr/>
          </p:nvCxnSpPr>
          <p:spPr>
            <a:xfrm flipV="1">
              <a:off x="11170201" y="832803"/>
              <a:ext cx="439888" cy="62460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58D6BB3-BE69-4E2D-9E21-45F57CAF3A14}"/>
                </a:ext>
              </a:extLst>
            </p:cNvPr>
            <p:cNvCxnSpPr>
              <a:cxnSpLocks/>
              <a:stCxn id="20" idx="3"/>
              <a:endCxn id="63" idx="1"/>
            </p:cNvCxnSpPr>
            <p:nvPr/>
          </p:nvCxnSpPr>
          <p:spPr>
            <a:xfrm>
              <a:off x="11170201" y="1457404"/>
              <a:ext cx="428673" cy="77209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5430EFF-318A-4000-8404-10E024AEED6F}"/>
                </a:ext>
              </a:extLst>
            </p:cNvPr>
            <p:cNvCxnSpPr>
              <a:cxnSpLocks/>
              <a:stCxn id="20" idx="3"/>
              <a:endCxn id="58" idx="1"/>
            </p:cNvCxnSpPr>
            <p:nvPr/>
          </p:nvCxnSpPr>
          <p:spPr>
            <a:xfrm>
              <a:off x="11170201" y="1457404"/>
              <a:ext cx="420374" cy="4113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7" name="Rectangle: Rounded Corners 76">
            <a:extLst>
              <a:ext uri="{FF2B5EF4-FFF2-40B4-BE49-F238E27FC236}">
                <a16:creationId xmlns:a16="http://schemas.microsoft.com/office/drawing/2014/main" id="{90221187-E4D3-48E7-9502-63E5EFBC2675}"/>
              </a:ext>
            </a:extLst>
          </p:cNvPr>
          <p:cNvSpPr/>
          <p:nvPr/>
        </p:nvSpPr>
        <p:spPr bwMode="auto">
          <a:xfrm>
            <a:off x="4196161"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DDF6CC61-4CB0-4B2C-B2A8-614D6EC28838}"/>
              </a:ext>
            </a:extLst>
          </p:cNvPr>
          <p:cNvSpPr/>
          <p:nvPr/>
        </p:nvSpPr>
        <p:spPr bwMode="auto">
          <a:xfrm>
            <a:off x="6132948" y="1994119"/>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82BE6F51-66F6-4C48-98AD-6FD9D832BFC8}"/>
              </a:ext>
            </a:extLst>
          </p:cNvPr>
          <p:cNvSpPr/>
          <p:nvPr/>
        </p:nvSpPr>
        <p:spPr bwMode="auto">
          <a:xfrm>
            <a:off x="6141383" y="2805732"/>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ADCF1DB1-89D1-48DB-9CA7-11B317371421}"/>
              </a:ext>
            </a:extLst>
          </p:cNvPr>
          <p:cNvCxnSpPr>
            <a:cxnSpLocks/>
            <a:endCxn id="90" idx="1"/>
          </p:cNvCxnSpPr>
          <p:nvPr/>
        </p:nvCxnSpPr>
        <p:spPr>
          <a:xfrm>
            <a:off x="5316833" y="2513054"/>
            <a:ext cx="824550" cy="513199"/>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946E5C9-5F11-4CEB-A3A2-ED841C44AE1A}"/>
              </a:ext>
            </a:extLst>
          </p:cNvPr>
          <p:cNvSpPr/>
          <p:nvPr/>
        </p:nvSpPr>
        <p:spPr bwMode="auto">
          <a:xfrm>
            <a:off x="7463266" y="1994118"/>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67DA0F68-27CA-45F9-829D-285533CE13AF}"/>
              </a:ext>
            </a:extLst>
          </p:cNvPr>
          <p:cNvCxnSpPr>
            <a:cxnSpLocks/>
          </p:cNvCxnSpPr>
          <p:nvPr/>
        </p:nvCxnSpPr>
        <p:spPr>
          <a:xfrm>
            <a:off x="7240434" y="2257287"/>
            <a:ext cx="166330" cy="249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6DF65BB-ADD3-4D22-9155-655021D8595C}"/>
              </a:ext>
            </a:extLst>
          </p:cNvPr>
          <p:cNvSpPr/>
          <p:nvPr/>
        </p:nvSpPr>
        <p:spPr bwMode="auto">
          <a:xfrm>
            <a:off x="5911951" y="1645918"/>
            <a:ext cx="2863376" cy="854716"/>
          </a:xfrm>
          <a:prstGeom prst="rect">
            <a:avLst/>
          </a:prstGeom>
          <a:noFill/>
          <a:ln>
            <a:solidFill>
              <a:schemeClr val="accent5">
                <a:shade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FB6C8371-6562-43E5-98DF-B84DB8B6D1D1}"/>
              </a:ext>
            </a:extLst>
          </p:cNvPr>
          <p:cNvSpPr txBox="1"/>
          <p:nvPr/>
        </p:nvSpPr>
        <p:spPr>
          <a:xfrm>
            <a:off x="5968509" y="1675737"/>
            <a:ext cx="1348310" cy="2215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Semilight"/>
                <a:ea typeface="+mn-ea"/>
                <a:cs typeface="Segoe UI" pitchFamily="34" charset="0"/>
              </a:rPr>
              <a:t>foreach (…)</a:t>
            </a:r>
          </a:p>
        </p:txBody>
      </p:sp>
      <p:cxnSp>
        <p:nvCxnSpPr>
          <p:cNvPr id="117" name="Straight Arrow Connector 116">
            <a:extLst>
              <a:ext uri="{FF2B5EF4-FFF2-40B4-BE49-F238E27FC236}">
                <a16:creationId xmlns:a16="http://schemas.microsoft.com/office/drawing/2014/main" id="{22E822DA-44E0-4CFD-BACC-7C524ACF2124}"/>
              </a:ext>
            </a:extLst>
          </p:cNvPr>
          <p:cNvCxnSpPr>
            <a:cxnSpLocks/>
          </p:cNvCxnSpPr>
          <p:nvPr/>
        </p:nvCxnSpPr>
        <p:spPr>
          <a:xfrm flipH="1">
            <a:off x="2240583" y="2494125"/>
            <a:ext cx="228558" cy="794"/>
          </a:xfrm>
          <a:prstGeom prst="straightConnector1">
            <a:avLst/>
          </a:prstGeom>
          <a:ln>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84C187-0E4D-46BC-806F-CACBB90D4594}"/>
              </a:ext>
            </a:extLst>
          </p:cNvPr>
          <p:cNvGrpSpPr/>
          <p:nvPr/>
        </p:nvGrpSpPr>
        <p:grpSpPr>
          <a:xfrm>
            <a:off x="399392" y="1530476"/>
            <a:ext cx="1594325" cy="1806175"/>
            <a:chOff x="399392" y="1530476"/>
            <a:chExt cx="1594325" cy="1806175"/>
          </a:xfrm>
        </p:grpSpPr>
        <p:sp>
          <p:nvSpPr>
            <p:cNvPr id="110" name="Rectangle 109">
              <a:extLst>
                <a:ext uri="{FF2B5EF4-FFF2-40B4-BE49-F238E27FC236}">
                  <a16:creationId xmlns:a16="http://schemas.microsoft.com/office/drawing/2014/main" id="{B35C3E5C-ABF7-465D-892D-E395B9C8C546}"/>
                </a:ext>
              </a:extLst>
            </p:cNvPr>
            <p:cNvSpPr/>
            <p:nvPr/>
          </p:nvSpPr>
          <p:spPr bwMode="auto">
            <a:xfrm>
              <a:off x="399392" y="1530476"/>
              <a:ext cx="1520173"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TextBox 112">
              <a:extLst>
                <a:ext uri="{FF2B5EF4-FFF2-40B4-BE49-F238E27FC236}">
                  <a16:creationId xmlns:a16="http://schemas.microsoft.com/office/drawing/2014/main" id="{B6D0F093-E98A-4715-97BF-51EACD276D31}"/>
                </a:ext>
              </a:extLst>
            </p:cNvPr>
            <p:cNvSpPr txBox="1"/>
            <p:nvPr/>
          </p:nvSpPr>
          <p:spPr>
            <a:xfrm>
              <a:off x="664545" y="1611306"/>
              <a:ext cx="102647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Trigger</a:t>
              </a:r>
            </a:p>
          </p:txBody>
        </p:sp>
        <p:sp>
          <p:nvSpPr>
            <p:cNvPr id="115" name="TextBox 114">
              <a:extLst>
                <a:ext uri="{FF2B5EF4-FFF2-40B4-BE49-F238E27FC236}">
                  <a16:creationId xmlns:a16="http://schemas.microsoft.com/office/drawing/2014/main" id="{AB9A746C-D36B-4A7E-AA16-02D0FB4A0C2D}"/>
                </a:ext>
              </a:extLst>
            </p:cNvPr>
            <p:cNvSpPr txBox="1"/>
            <p:nvPr/>
          </p:nvSpPr>
          <p:spPr>
            <a:xfrm>
              <a:off x="527648" y="2082015"/>
              <a:ext cx="1331495"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19" name="Straight Arrow Connector 118">
              <a:extLst>
                <a:ext uri="{FF2B5EF4-FFF2-40B4-BE49-F238E27FC236}">
                  <a16:creationId xmlns:a16="http://schemas.microsoft.com/office/drawing/2014/main" id="{EFB01258-22FE-4F2B-82A9-5174FCC1A8BD}"/>
                </a:ext>
              </a:extLst>
            </p:cNvPr>
            <p:cNvCxnSpPr>
              <a:cxnSpLocks/>
            </p:cNvCxnSpPr>
            <p:nvPr/>
          </p:nvCxnSpPr>
          <p:spPr>
            <a:xfrm flipV="1">
              <a:off x="1665118" y="2482773"/>
              <a:ext cx="328599" cy="1"/>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grpSp>
      <p:cxnSp>
        <p:nvCxnSpPr>
          <p:cNvPr id="167" name="Straight Arrow Connector 166">
            <a:extLst>
              <a:ext uri="{FF2B5EF4-FFF2-40B4-BE49-F238E27FC236}">
                <a16:creationId xmlns:a16="http://schemas.microsoft.com/office/drawing/2014/main" id="{CFCD1739-A378-413B-A8E8-F2D694EA8C78}"/>
              </a:ext>
            </a:extLst>
          </p:cNvPr>
          <p:cNvCxnSpPr>
            <a:cxnSpLocks/>
          </p:cNvCxnSpPr>
          <p:nvPr/>
        </p:nvCxnSpPr>
        <p:spPr>
          <a:xfrm flipH="1">
            <a:off x="172316" y="275699"/>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66B629-E7D3-4B89-A6DE-090F2A11BB59}"/>
              </a:ext>
            </a:extLst>
          </p:cNvPr>
          <p:cNvCxnSpPr>
            <a:cxnSpLocks/>
          </p:cNvCxnSpPr>
          <p:nvPr/>
        </p:nvCxnSpPr>
        <p:spPr>
          <a:xfrm flipH="1">
            <a:off x="172316" y="612234"/>
            <a:ext cx="480283"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169" name="TextBox 168">
            <a:extLst>
              <a:ext uri="{FF2B5EF4-FFF2-40B4-BE49-F238E27FC236}">
                <a16:creationId xmlns:a16="http://schemas.microsoft.com/office/drawing/2014/main" id="{A08D5450-019D-495F-B884-1475A51E75D0}"/>
              </a:ext>
            </a:extLst>
          </p:cNvPr>
          <p:cNvSpPr txBox="1"/>
          <p:nvPr/>
        </p:nvSpPr>
        <p:spPr>
          <a:xfrm>
            <a:off x="534229" y="30235"/>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170" name="TextBox 169">
            <a:extLst>
              <a:ext uri="{FF2B5EF4-FFF2-40B4-BE49-F238E27FC236}">
                <a16:creationId xmlns:a16="http://schemas.microsoft.com/office/drawing/2014/main" id="{3EC8E187-1F53-41CF-A949-638585F465E8}"/>
              </a:ext>
            </a:extLst>
          </p:cNvPr>
          <p:cNvSpPr txBox="1"/>
          <p:nvPr/>
        </p:nvSpPr>
        <p:spPr>
          <a:xfrm>
            <a:off x="513878" y="373553"/>
            <a:ext cx="4196763" cy="506901"/>
          </a:xfrm>
          <a:prstGeom prst="rect">
            <a:avLst/>
          </a:prstGeom>
          <a:ln>
            <a:noFill/>
            <a:headEnd type="triangle"/>
            <a:tailEnd type="triangle"/>
          </a:ln>
        </p:spPr>
        <p:style>
          <a:lnRef idx="1">
            <a:schemeClr val="accent2"/>
          </a:lnRef>
          <a:fillRef idx="0">
            <a:schemeClr val="accent2"/>
          </a:fillRef>
          <a:effectRef idx="0">
            <a:schemeClr val="accent2"/>
          </a:effectRef>
          <a:fontRef idx="minor">
            <a:schemeClr val="tx1"/>
          </a:fontRef>
        </p:style>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grpSp>
        <p:nvGrpSpPr>
          <p:cNvPr id="53" name="Group 52">
            <a:extLst>
              <a:ext uri="{FF2B5EF4-FFF2-40B4-BE49-F238E27FC236}">
                <a16:creationId xmlns:a16="http://schemas.microsoft.com/office/drawing/2014/main" id="{E6E52FC7-F496-41D6-9FAD-58C19B6FAC99}"/>
              </a:ext>
            </a:extLst>
          </p:cNvPr>
          <p:cNvGrpSpPr/>
          <p:nvPr/>
        </p:nvGrpSpPr>
        <p:grpSpPr>
          <a:xfrm>
            <a:off x="399393" y="5774617"/>
            <a:ext cx="8614952" cy="718418"/>
            <a:chOff x="399393" y="5774617"/>
            <a:chExt cx="8614952" cy="718418"/>
          </a:xfrm>
        </p:grpSpPr>
        <p:sp>
          <p:nvSpPr>
            <p:cNvPr id="98" name="Rectangle 97">
              <a:extLst>
                <a:ext uri="{FF2B5EF4-FFF2-40B4-BE49-F238E27FC236}">
                  <a16:creationId xmlns:a16="http://schemas.microsoft.com/office/drawing/2014/main" id="{D8D7C84D-C48C-4D52-8642-7054164F728D}"/>
                </a:ext>
              </a:extLst>
            </p:cNvPr>
            <p:cNvSpPr/>
            <p:nvPr/>
          </p:nvSpPr>
          <p:spPr bwMode="auto">
            <a:xfrm>
              <a:off x="399393" y="5774617"/>
              <a:ext cx="8614952" cy="695011"/>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TextBox 195">
              <a:extLst>
                <a:ext uri="{FF2B5EF4-FFF2-40B4-BE49-F238E27FC236}">
                  <a16:creationId xmlns:a16="http://schemas.microsoft.com/office/drawing/2014/main" id="{FC714416-451C-4615-91C6-0CDC37CE2763}"/>
                </a:ext>
              </a:extLst>
            </p:cNvPr>
            <p:cNvSpPr txBox="1"/>
            <p:nvPr/>
          </p:nvSpPr>
          <p:spPr>
            <a:xfrm>
              <a:off x="640059" y="5828238"/>
              <a:ext cx="1295397"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Linked Service</a:t>
              </a:r>
            </a:p>
          </p:txBody>
        </p:sp>
      </p:grpSp>
      <p:grpSp>
        <p:nvGrpSpPr>
          <p:cNvPr id="50" name="Group 49">
            <a:extLst>
              <a:ext uri="{FF2B5EF4-FFF2-40B4-BE49-F238E27FC236}">
                <a16:creationId xmlns:a16="http://schemas.microsoft.com/office/drawing/2014/main" id="{1C6113D8-F4D6-4971-9951-D7D3B666B1E3}"/>
              </a:ext>
            </a:extLst>
          </p:cNvPr>
          <p:cNvGrpSpPr/>
          <p:nvPr/>
        </p:nvGrpSpPr>
        <p:grpSpPr>
          <a:xfrm>
            <a:off x="2482263" y="3880488"/>
            <a:ext cx="8272534" cy="2684085"/>
            <a:chOff x="2482263" y="3880488"/>
            <a:chExt cx="8272534" cy="2684085"/>
          </a:xfrm>
        </p:grpSpPr>
        <p:sp>
          <p:nvSpPr>
            <p:cNvPr id="139" name="Freeform 5">
              <a:extLst>
                <a:ext uri="{FF2B5EF4-FFF2-40B4-BE49-F238E27FC236}">
                  <a16:creationId xmlns:a16="http://schemas.microsoft.com/office/drawing/2014/main" id="{A2DD1474-AABF-485A-8740-E8C52F3FF49A}"/>
                </a:ext>
              </a:extLst>
            </p:cNvPr>
            <p:cNvSpPr>
              <a:spLocks noChangeAspect="1"/>
            </p:cNvSpPr>
            <p:nvPr/>
          </p:nvSpPr>
          <p:spPr bwMode="black">
            <a:xfrm>
              <a:off x="6756130" y="4028069"/>
              <a:ext cx="3998667" cy="253650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85000"/>
              </a:schemeClr>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7EDD4AC2-7E2E-48EF-81B5-19ECEC085008}"/>
                </a:ext>
              </a:extLst>
            </p:cNvPr>
            <p:cNvSpPr/>
            <p:nvPr/>
          </p:nvSpPr>
          <p:spPr bwMode="auto">
            <a:xfrm>
              <a:off x="2699908" y="4595023"/>
              <a:ext cx="1635230" cy="9168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123" name="Rectangle 122">
              <a:extLst>
                <a:ext uri="{FF2B5EF4-FFF2-40B4-BE49-F238E27FC236}">
                  <a16:creationId xmlns:a16="http://schemas.microsoft.com/office/drawing/2014/main" id="{69272251-8668-40C8-88FE-3162B71AA458}"/>
                </a:ext>
              </a:extLst>
            </p:cNvPr>
            <p:cNvSpPr/>
            <p:nvPr/>
          </p:nvSpPr>
          <p:spPr bwMode="auto">
            <a:xfrm>
              <a:off x="7471665" y="4620445"/>
              <a:ext cx="1635230" cy="891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sp>
          <p:nvSpPr>
            <p:cNvPr id="140" name="Rectangle: Rounded Corners 139">
              <a:extLst>
                <a:ext uri="{FF2B5EF4-FFF2-40B4-BE49-F238E27FC236}">
                  <a16:creationId xmlns:a16="http://schemas.microsoft.com/office/drawing/2014/main" id="{87CF049B-1C8B-44E0-A58D-9DA356BA36ED}"/>
                </a:ext>
              </a:extLst>
            </p:cNvPr>
            <p:cNvSpPr/>
            <p:nvPr/>
          </p:nvSpPr>
          <p:spPr bwMode="auto">
            <a:xfrm>
              <a:off x="2482263" y="4438775"/>
              <a:ext cx="2707411" cy="2125797"/>
            </a:xfrm>
            <a:prstGeom prst="roundRect">
              <a:avLst/>
            </a:prstGeom>
            <a:no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87F673A8-F6AC-43A7-8F86-1920DD989217}"/>
                </a:ext>
              </a:extLst>
            </p:cNvPr>
            <p:cNvGrpSpPr/>
            <p:nvPr/>
          </p:nvGrpSpPr>
          <p:grpSpPr>
            <a:xfrm>
              <a:off x="4047419" y="3880488"/>
              <a:ext cx="1031621" cy="714534"/>
              <a:chOff x="2171985" y="3905911"/>
              <a:chExt cx="1031621" cy="714534"/>
            </a:xfrm>
          </p:grpSpPr>
          <p:grpSp>
            <p:nvGrpSpPr>
              <p:cNvPr id="148" name="Group 147">
                <a:extLst>
                  <a:ext uri="{FF2B5EF4-FFF2-40B4-BE49-F238E27FC236}">
                    <a16:creationId xmlns:a16="http://schemas.microsoft.com/office/drawing/2014/main" id="{AC2874EB-305F-44D6-BAB2-3198608DBFFC}"/>
                  </a:ext>
                </a:extLst>
              </p:cNvPr>
              <p:cNvGrpSpPr/>
              <p:nvPr/>
            </p:nvGrpSpPr>
            <p:grpSpPr>
              <a:xfrm>
                <a:off x="2171985" y="4211263"/>
                <a:ext cx="1031621" cy="409182"/>
                <a:chOff x="1570037" y="2467828"/>
                <a:chExt cx="1052307" cy="417387"/>
              </a:xfrm>
            </p:grpSpPr>
            <p:sp>
              <p:nvSpPr>
                <p:cNvPr id="149" name="Rectangle 148">
                  <a:extLst>
                    <a:ext uri="{FF2B5EF4-FFF2-40B4-BE49-F238E27FC236}">
                      <a16:creationId xmlns:a16="http://schemas.microsoft.com/office/drawing/2014/main" id="{6608B9C1-B1E8-4EFA-845C-823BB8BE7F12}"/>
                    </a:ext>
                  </a:extLst>
                </p:cNvPr>
                <p:cNvSpPr/>
                <p:nvPr/>
              </p:nvSpPr>
              <p:spPr bwMode="auto">
                <a:xfrm>
                  <a:off x="1715190" y="2572174"/>
                  <a:ext cx="762000" cy="20869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149" descr="Table">
                  <a:extLst>
                    <a:ext uri="{FF2B5EF4-FFF2-40B4-BE49-F238E27FC236}">
                      <a16:creationId xmlns:a16="http://schemas.microsoft.com/office/drawing/2014/main" id="{5637ACDC-7FAA-4148-8702-DF2B5178D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037" y="2467828"/>
                  <a:ext cx="1052307" cy="417387"/>
                </a:xfrm>
                <a:prstGeom prst="rect">
                  <a:avLst/>
                </a:prstGeom>
              </p:spPr>
            </p:pic>
          </p:grpSp>
          <p:pic>
            <p:nvPicPr>
              <p:cNvPr id="151" name="Graphic 150" descr="Bonfire">
                <a:extLst>
                  <a:ext uri="{FF2B5EF4-FFF2-40B4-BE49-F238E27FC236}">
                    <a16:creationId xmlns:a16="http://schemas.microsoft.com/office/drawing/2014/main" id="{FE2F93A4-6B82-4DD9-BAD5-E40B147690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419" y="3905911"/>
                <a:ext cx="413019" cy="413019"/>
              </a:xfrm>
              <a:prstGeom prst="rect">
                <a:avLst/>
              </a:prstGeom>
            </p:spPr>
          </p:pic>
        </p:grpSp>
        <p:cxnSp>
          <p:nvCxnSpPr>
            <p:cNvPr id="183" name="Straight Arrow Connector 182">
              <a:extLst>
                <a:ext uri="{FF2B5EF4-FFF2-40B4-BE49-F238E27FC236}">
                  <a16:creationId xmlns:a16="http://schemas.microsoft.com/office/drawing/2014/main" id="{17F278BD-D698-4B2C-8F69-693EB211DF33}"/>
                </a:ext>
              </a:extLst>
            </p:cNvPr>
            <p:cNvCxnSpPr>
              <a:cxnSpLocks/>
              <a:stCxn id="177" idx="1"/>
            </p:cNvCxnSpPr>
            <p:nvPr/>
          </p:nvCxnSpPr>
          <p:spPr>
            <a:xfrm flipH="1" flipV="1">
              <a:off x="4360259" y="4985800"/>
              <a:ext cx="3082148" cy="1118474"/>
            </a:xfrm>
            <a:prstGeom prst="straightConnector1">
              <a:avLst/>
            </a:prstGeom>
            <a:noFill/>
            <a:ln w="9525" cap="flat" cmpd="sng" algn="ctr">
              <a:solidFill>
                <a:srgbClr val="FF8C00"/>
              </a:solidFill>
              <a:prstDash val="solid"/>
              <a:headEnd type="triangle"/>
              <a:tailEnd type="triangle"/>
            </a:ln>
            <a:effectLst/>
          </p:spPr>
        </p:cxnSp>
        <p:grpSp>
          <p:nvGrpSpPr>
            <p:cNvPr id="192" name="Group 191">
              <a:extLst>
                <a:ext uri="{FF2B5EF4-FFF2-40B4-BE49-F238E27FC236}">
                  <a16:creationId xmlns:a16="http://schemas.microsoft.com/office/drawing/2014/main" id="{6EA62D81-5613-4BFE-8CE2-573B834F5E6B}"/>
                </a:ext>
              </a:extLst>
            </p:cNvPr>
            <p:cNvGrpSpPr/>
            <p:nvPr/>
          </p:nvGrpSpPr>
          <p:grpSpPr>
            <a:xfrm>
              <a:off x="8084266" y="5557970"/>
              <a:ext cx="227624" cy="408747"/>
              <a:chOff x="8133690" y="5557971"/>
              <a:chExt cx="178199" cy="287438"/>
            </a:xfrm>
          </p:grpSpPr>
          <p:cxnSp>
            <p:nvCxnSpPr>
              <p:cNvPr id="186" name="Straight Arrow Connector 185">
                <a:extLst>
                  <a:ext uri="{FF2B5EF4-FFF2-40B4-BE49-F238E27FC236}">
                    <a16:creationId xmlns:a16="http://schemas.microsoft.com/office/drawing/2014/main" id="{C6F25425-2549-4C5E-8BFB-6532C69F0276}"/>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87" name="Straight Arrow Connector 186">
                <a:extLst>
                  <a:ext uri="{FF2B5EF4-FFF2-40B4-BE49-F238E27FC236}">
                    <a16:creationId xmlns:a16="http://schemas.microsoft.com/office/drawing/2014/main" id="{C9A4596E-282E-43EA-B678-1D8A89DD4995}"/>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grpSp>
          <p:nvGrpSpPr>
            <p:cNvPr id="193" name="Group 192">
              <a:extLst>
                <a:ext uri="{FF2B5EF4-FFF2-40B4-BE49-F238E27FC236}">
                  <a16:creationId xmlns:a16="http://schemas.microsoft.com/office/drawing/2014/main" id="{5F00355C-D5E5-41DA-8499-236BA8943F2A}"/>
                </a:ext>
              </a:extLst>
            </p:cNvPr>
            <p:cNvGrpSpPr/>
            <p:nvPr/>
          </p:nvGrpSpPr>
          <p:grpSpPr>
            <a:xfrm>
              <a:off x="3326761" y="5522119"/>
              <a:ext cx="227624" cy="408747"/>
              <a:chOff x="8133690" y="5557971"/>
              <a:chExt cx="178199" cy="287438"/>
            </a:xfrm>
          </p:grpSpPr>
          <p:cxnSp>
            <p:nvCxnSpPr>
              <p:cNvPr id="194" name="Straight Arrow Connector 193">
                <a:extLst>
                  <a:ext uri="{FF2B5EF4-FFF2-40B4-BE49-F238E27FC236}">
                    <a16:creationId xmlns:a16="http://schemas.microsoft.com/office/drawing/2014/main" id="{099E2A08-618F-45F6-89EC-EE2B48C25C27}"/>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95" name="Straight Arrow Connector 194">
                <a:extLst>
                  <a:ext uri="{FF2B5EF4-FFF2-40B4-BE49-F238E27FC236}">
                    <a16:creationId xmlns:a16="http://schemas.microsoft.com/office/drawing/2014/main" id="{AC1E6E84-98B6-495D-8FA0-D210B62310B9}"/>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sp>
          <p:nvSpPr>
            <p:cNvPr id="176" name="TextBox 175">
              <a:extLst>
                <a:ext uri="{FF2B5EF4-FFF2-40B4-BE49-F238E27FC236}">
                  <a16:creationId xmlns:a16="http://schemas.microsoft.com/office/drawing/2014/main" id="{966258C1-57CE-493B-B2CA-E34C8E856EC6}"/>
                </a:ext>
              </a:extLst>
            </p:cNvPr>
            <p:cNvSpPr txBox="1"/>
            <p:nvPr/>
          </p:nvSpPr>
          <p:spPr>
            <a:xfrm>
              <a:off x="2586833" y="5774618"/>
              <a:ext cx="1748305"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177" name="TextBox 176">
              <a:extLst>
                <a:ext uri="{FF2B5EF4-FFF2-40B4-BE49-F238E27FC236}">
                  <a16:creationId xmlns:a16="http://schemas.microsoft.com/office/drawing/2014/main" id="{76A4DF22-256D-4C16-AC77-1B554E909762}"/>
                </a:ext>
              </a:extLst>
            </p:cNvPr>
            <p:cNvSpPr txBox="1"/>
            <p:nvPr/>
          </p:nvSpPr>
          <p:spPr>
            <a:xfrm>
              <a:off x="7442407" y="5848646"/>
              <a:ext cx="1790076"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Services</a:t>
              </a:r>
            </a:p>
          </p:txBody>
        </p:sp>
      </p:grpSp>
      <p:grpSp>
        <p:nvGrpSpPr>
          <p:cNvPr id="51" name="Group 50">
            <a:extLst>
              <a:ext uri="{FF2B5EF4-FFF2-40B4-BE49-F238E27FC236}">
                <a16:creationId xmlns:a16="http://schemas.microsoft.com/office/drawing/2014/main" id="{981A512B-22FB-4071-BE43-1EFC62D62AC2}"/>
              </a:ext>
            </a:extLst>
          </p:cNvPr>
          <p:cNvGrpSpPr/>
          <p:nvPr/>
        </p:nvGrpSpPr>
        <p:grpSpPr>
          <a:xfrm>
            <a:off x="3088869" y="2542593"/>
            <a:ext cx="5217428" cy="2077852"/>
            <a:chOff x="3088869" y="2542593"/>
            <a:chExt cx="5217428" cy="2077852"/>
          </a:xfrm>
        </p:grpSpPr>
        <p:cxnSp>
          <p:nvCxnSpPr>
            <p:cNvPr id="124" name="Straight Arrow Connector 123">
              <a:extLst>
                <a:ext uri="{FF2B5EF4-FFF2-40B4-BE49-F238E27FC236}">
                  <a16:creationId xmlns:a16="http://schemas.microsoft.com/office/drawing/2014/main" id="{F60F2CDA-0D95-4FE5-A7FA-35D922229D0E}"/>
                </a:ext>
              </a:extLst>
            </p:cNvPr>
            <p:cNvCxnSpPr>
              <a:cxnSpLocks/>
            </p:cNvCxnSpPr>
            <p:nvPr/>
          </p:nvCxnSpPr>
          <p:spPr>
            <a:xfrm>
              <a:off x="3312429" y="2804623"/>
              <a:ext cx="28665" cy="1737099"/>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E69F4ED-FE5A-400C-8309-2FC9804E6DBD}"/>
                </a:ext>
              </a:extLst>
            </p:cNvPr>
            <p:cNvCxnSpPr>
              <a:cxnSpLocks/>
              <a:endCxn id="122" idx="0"/>
            </p:cNvCxnSpPr>
            <p:nvPr/>
          </p:nvCxnSpPr>
          <p:spPr>
            <a:xfrm flipH="1">
              <a:off x="3517523" y="2804623"/>
              <a:ext cx="1217062" cy="1790400"/>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4B7353D-ED2C-4CBE-9B83-38C64233A783}"/>
                </a:ext>
              </a:extLst>
            </p:cNvPr>
            <p:cNvCxnSpPr>
              <a:cxnSpLocks/>
              <a:endCxn id="123" idx="0"/>
            </p:cNvCxnSpPr>
            <p:nvPr/>
          </p:nvCxnSpPr>
          <p:spPr>
            <a:xfrm>
              <a:off x="6751363" y="3288732"/>
              <a:ext cx="1537917" cy="1331713"/>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AB11C1-6EDA-45E8-B02D-799BAC2360A0}"/>
                </a:ext>
              </a:extLst>
            </p:cNvPr>
            <p:cNvCxnSpPr>
              <a:cxnSpLocks/>
            </p:cNvCxnSpPr>
            <p:nvPr/>
          </p:nvCxnSpPr>
          <p:spPr>
            <a:xfrm>
              <a:off x="7406764" y="2542593"/>
              <a:ext cx="899533" cy="2077852"/>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08C57922-869A-41D9-A063-C5760107AC42}"/>
                </a:ext>
              </a:extLst>
            </p:cNvPr>
            <p:cNvSpPr txBox="1"/>
            <p:nvPr/>
          </p:nvSpPr>
          <p:spPr>
            <a:xfrm rot="16200000">
              <a:off x="2780812" y="3538204"/>
              <a:ext cx="83155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Runs on</a:t>
              </a:r>
            </a:p>
          </p:txBody>
        </p:sp>
      </p:grpSp>
    </p:spTree>
    <p:extLst>
      <p:ext uri="{BB962C8B-B14F-4D97-AF65-F5344CB8AC3E}">
        <p14:creationId xmlns:p14="http://schemas.microsoft.com/office/powerpoint/2010/main" val="5281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endParaRPr lang="en-AU"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2"/>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3"/>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4"/>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5"/>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6"/>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283844"/>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49312-7785-46EE-9078-E48BB8D606FA}"/>
              </a:ext>
            </a:extLst>
          </p:cNvPr>
          <p:cNvSpPr>
            <a:spLocks noGrp="1"/>
          </p:cNvSpPr>
          <p:nvPr>
            <p:ph type="title"/>
          </p:nvPr>
        </p:nvSpPr>
        <p:spPr/>
        <p:txBody>
          <a:bodyPr/>
          <a:lstStyle/>
          <a:p>
            <a:r>
              <a:rPr lang="en-AU" dirty="0"/>
              <a:t>Azure Data Lake Storage Gen2</a:t>
            </a:r>
          </a:p>
        </p:txBody>
      </p:sp>
      <p:grpSp>
        <p:nvGrpSpPr>
          <p:cNvPr id="7" name="Group 6">
            <a:extLst>
              <a:ext uri="{FF2B5EF4-FFF2-40B4-BE49-F238E27FC236}">
                <a16:creationId xmlns:a16="http://schemas.microsoft.com/office/drawing/2014/main" id="{F762F62F-BB5E-4429-9061-0D9C14E41C4F}"/>
              </a:ext>
            </a:extLst>
          </p:cNvPr>
          <p:cNvGrpSpPr/>
          <p:nvPr/>
        </p:nvGrpSpPr>
        <p:grpSpPr>
          <a:xfrm>
            <a:off x="4238610" y="961927"/>
            <a:ext cx="3419856" cy="5403394"/>
            <a:chOff x="514682" y="1081052"/>
            <a:chExt cx="3419856" cy="5403394"/>
          </a:xfrm>
        </p:grpSpPr>
        <p:pic>
          <p:nvPicPr>
            <p:cNvPr id="16" name="Picture 15">
              <a:extLst>
                <a:ext uri="{FF2B5EF4-FFF2-40B4-BE49-F238E27FC236}">
                  <a16:creationId xmlns:a16="http://schemas.microsoft.com/office/drawing/2014/main" id="{5A4DF596-A6F7-4A91-BE43-BDA854D1F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sp>
          <p:nvSpPr>
            <p:cNvPr id="17" name="Rectangle 16">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grpSp>
      <p:grpSp>
        <p:nvGrpSpPr>
          <p:cNvPr id="8" name="Group 7">
            <a:extLst>
              <a:ext uri="{FF2B5EF4-FFF2-40B4-BE49-F238E27FC236}">
                <a16:creationId xmlns:a16="http://schemas.microsoft.com/office/drawing/2014/main" id="{4AADA8F0-F0D2-4251-B218-0C68F9E225AE}"/>
              </a:ext>
            </a:extLst>
          </p:cNvPr>
          <p:cNvGrpSpPr/>
          <p:nvPr/>
        </p:nvGrpSpPr>
        <p:grpSpPr>
          <a:xfrm>
            <a:off x="8041652" y="998680"/>
            <a:ext cx="3419856" cy="5402874"/>
            <a:chOff x="4391557" y="1081053"/>
            <a:chExt cx="3419856" cy="5402874"/>
          </a:xfrm>
        </p:grpSpPr>
        <p:pic>
          <p:nvPicPr>
            <p:cNvPr id="13" name="Picture 12">
              <a:extLst>
                <a:ext uri="{FF2B5EF4-FFF2-40B4-BE49-F238E27FC236}">
                  <a16:creationId xmlns:a16="http://schemas.microsoft.com/office/drawing/2014/main" id="{17DA40BA-67F7-4FD1-A104-7E605DD29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sp>
          <p:nvSpPr>
            <p:cNvPr id="14" name="Rectangle 13">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5"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grpSp>
      <p:grpSp>
        <p:nvGrpSpPr>
          <p:cNvPr id="9" name="Group 8">
            <a:extLst>
              <a:ext uri="{FF2B5EF4-FFF2-40B4-BE49-F238E27FC236}">
                <a16:creationId xmlns:a16="http://schemas.microsoft.com/office/drawing/2014/main" id="{2967D68A-328B-40D6-8FB1-B1631FDAEB81}"/>
              </a:ext>
            </a:extLst>
          </p:cNvPr>
          <p:cNvGrpSpPr/>
          <p:nvPr/>
        </p:nvGrpSpPr>
        <p:grpSpPr>
          <a:xfrm>
            <a:off x="426424" y="998680"/>
            <a:ext cx="3419856" cy="5402877"/>
            <a:chOff x="8266978" y="1081051"/>
            <a:chExt cx="3419856" cy="5402877"/>
          </a:xfrm>
        </p:grpSpPr>
        <p:pic>
          <p:nvPicPr>
            <p:cNvPr id="10" name="Picture 9">
              <a:extLst>
                <a:ext uri="{FF2B5EF4-FFF2-40B4-BE49-F238E27FC236}">
                  <a16:creationId xmlns:a16="http://schemas.microsoft.com/office/drawing/2014/main" id="{F85F638D-AE70-424A-A5CB-08F8A915CC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11" name="Rectangle 10">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2"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grpSp>
    </p:spTree>
    <p:extLst>
      <p:ext uri="{BB962C8B-B14F-4D97-AF65-F5344CB8AC3E}">
        <p14:creationId xmlns:p14="http://schemas.microsoft.com/office/powerpoint/2010/main" val="11198171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7" name="Picture 6" descr="A close up of a map&#10;&#10;Description automatically generated">
            <a:extLst>
              <a:ext uri="{FF2B5EF4-FFF2-40B4-BE49-F238E27FC236}">
                <a16:creationId xmlns:a16="http://schemas.microsoft.com/office/drawing/2014/main" id="{A0D1A808-2297-4264-8AFE-852039A1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577" y="392926"/>
            <a:ext cx="8937927" cy="6176230"/>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Props1.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2.xml><?xml version="1.0" encoding="utf-8"?>
<ds:datastoreItem xmlns:ds="http://schemas.openxmlformats.org/officeDocument/2006/customXml" ds:itemID="{82929533-09AC-4974-A256-0BE2D85F8D8F}">
  <ds:schemaRefs>
    <ds:schemaRef ds:uri="office.server.policy"/>
  </ds:schemaRefs>
</ds:datastoreItem>
</file>

<file path=customXml/itemProps3.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4.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6.xml><?xml version="1.0" encoding="utf-8"?>
<ds:datastoreItem xmlns:ds="http://schemas.openxmlformats.org/officeDocument/2006/customXml" ds:itemID="{C968287B-00F0-4991-A6A2-3D0B74D3B808}">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10697</TotalTime>
  <Words>7851</Words>
  <Application>Microsoft Office PowerPoint</Application>
  <PresentationFormat>Widescreen</PresentationFormat>
  <Paragraphs>1563</Paragraphs>
  <Slides>111</Slides>
  <Notes>54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111</vt:i4>
      </vt:variant>
    </vt:vector>
  </HeadingPairs>
  <TitlesOfParts>
    <vt:vector size="135"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Modernize on premises with SQL Server 2019</vt:lpstr>
      <vt:lpstr>SQL Server 2019 big data, analytics, and AI </vt:lpstr>
      <vt:lpstr>Azure SQL Database resource types</vt:lpstr>
      <vt:lpstr>Azure SQL Managed Instance</vt:lpstr>
      <vt:lpstr>Azure Data Factory</vt:lpstr>
      <vt:lpstr>Azure Data Factory </vt:lpstr>
      <vt:lpstr>PowerPoint Presentation</vt:lpstr>
      <vt:lpstr>PowerPoint Presentation</vt:lpstr>
      <vt:lpstr>Mapping Data Flow</vt:lpstr>
      <vt:lpstr>Azure SQL Data Warehouse</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vt:lpstr>
      <vt:lpstr>Azure Data Lake Storage Gen2</vt:lpstr>
      <vt:lpstr>Azure Storage Replication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2019-08-23T04:47:48Z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